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9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34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5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78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98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5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159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82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4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28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C082-A630-4A8E-B054-3DB1983781FE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0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C082-A630-4A8E-B054-3DB1983781FE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7279-9F70-4AE5-9D67-D3074BAAE9D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4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522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Carolina Arias</dc:creator>
  <cp:lastModifiedBy>Carolina Arias</cp:lastModifiedBy>
  <cp:revision>1</cp:revision>
  <dcterms:created xsi:type="dcterms:W3CDTF">2015-04-21T19:56:04Z</dcterms:created>
  <dcterms:modified xsi:type="dcterms:W3CDTF">2022-04-07T14:37:07Z</dcterms:modified>
</cp:coreProperties>
</file>