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9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3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5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8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8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5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8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4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28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0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C082-A630-4A8E-B054-3DB1983781F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4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22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Carolina Arias</dc:creator>
  <cp:lastModifiedBy>Carolina Arias</cp:lastModifiedBy>
  <cp:revision>1</cp:revision>
  <dcterms:created xsi:type="dcterms:W3CDTF">2015-04-21T19:56:04Z</dcterms:created>
  <dcterms:modified xsi:type="dcterms:W3CDTF">2023-04-13T14:48:08Z</dcterms:modified>
</cp:coreProperties>
</file>